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>
        <p:scale>
          <a:sx n="89" d="100"/>
          <a:sy n="89" d="100"/>
        </p:scale>
        <p:origin x="1224" y="-267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EC39-23C0-9A4B-8EB2-B051A219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8A212-B552-BB46-8EBA-7C8D9B48A5A3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B968-75D9-8741-AD47-1450B9FC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555B-81AD-C341-AD70-ECC0586F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53A2C-DB94-4248-A531-1E4FE4BD3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40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D153E-5F4D-B348-9AAE-1ED489A8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7F9986-B191-F343-8FB0-F4E57F0E49F7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CE56A-6B2D-7D42-B3F8-2EAC19B9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46AF8-C908-044D-9CA1-470A9ADA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F0B2-8353-FF43-A896-70574C121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D5FD-2B31-EF4C-95E1-15999B66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366AD-7AB8-1B48-9529-EFF6DBA17353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0E6C2-D294-434A-BFE5-1ED36C5F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F630-3F7B-3A4B-B5E1-45C5E333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1C3CA-AA64-304F-9ECF-D08956567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69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A4D21-D591-ED4B-98C8-E60B1076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8A436-976F-4E49-82C2-2B0E3C1235AE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9F3C6-AC7A-1443-A19B-9FD1E084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B3E79-1A5C-EE47-8B29-C5EE057E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D8D9C-6786-844E-9F81-0D3AA244F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1FB43-508A-A847-A821-50591B3C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DAB24-6519-144E-AA60-2045299A5240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99BC6-A6C3-C747-A15A-E6373E06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BEFF7-5A88-AE47-A82B-800654CB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270CF-C36F-BA48-A136-3C415D8F9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8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8FBD35-CC4B-574B-9603-02EE69B5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05D80-8E30-2544-A82C-F6BB9ED5FE74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081D43-20E7-D64F-8C5A-C799FBEC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6045C4-A1D9-5C4E-BBC7-D38D5963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6D5C2-46ED-E546-BB4A-7DE504A12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7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784BAE-BD0A-BD45-AA3C-74E02B2B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8B86-5A28-274C-8761-2738B72513FB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6A4B2-E11F-0546-8F66-21672FD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E0C288-2C09-034F-BF71-F5CA7137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354CE-8BFB-1D4D-8025-3E776D3A7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9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D121E7-D961-D348-BA0E-87D09D67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EE9B9-B122-7440-A6B3-04BD9B83C98D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48C564-BF02-B143-885C-E2A58BE1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8804B1-71A9-CE4F-83F1-2BA80BE5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75663-9A78-CA46-AD55-4CF8732861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C3925D-53FC-AD49-BC97-85163807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0F432-8F89-3C4D-954E-6F100A15D7C0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16D71C-245D-9A49-9789-31A7A8B7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45B382-B31B-3244-9C15-A4E7D957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FCA97-1219-A946-A461-861135011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8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A9FDC9-F477-4946-B84C-E2B4C8FF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B9AE4-FEB7-6545-99C8-D4B0D4A79F4D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F5B593-9D23-1A47-94B1-3636B9D9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2F3E0-0A7F-8F4F-8269-DF1C8973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DBE52-DAFA-FF46-A0E1-AF4C43DD3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1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B4C8A1-5322-DD4F-ACB3-2D487073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FD2D3-2A60-074E-9822-BD0C3853E91A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379B10-6F57-CB47-8C5C-C15A77BA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281FB9-014D-7746-ABD7-9F9E2CA5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76E79-F27B-EF44-AA0B-73652AEF4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4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74C3DB-B070-F14D-9068-B0A2F767DA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78705A8-98CB-9348-9256-E9002AE73C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1C71-8B1B-6140-8E22-D63EF3E9E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A6AB6E-921F-1844-891C-6ADDD9259F7B}" type="datetime1">
              <a:rPr lang="en-US" altLang="en-US"/>
              <a:pPr/>
              <a:t>9/16/2022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F89EE-3460-3044-8C0F-2B29FE9AB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E2FA4-60F3-1D49-A937-E10C87DF0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BFDD8F-798E-A54E-95ED-6BE54C4765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calhoun@paps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>
            <a:extLst>
              <a:ext uri="{FF2B5EF4-FFF2-40B4-BE49-F238E27FC236}">
                <a16:creationId xmlns:a16="http://schemas.microsoft.com/office/drawing/2014/main" id="{BA1FB75F-2F9C-2C4B-8821-51EDFF38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12718"/>
            <a:ext cx="37147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entury Gothic" panose="020B0502020202020204" pitchFamily="34" charset="0"/>
              </a:rPr>
              <a:t>  *School begins at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8am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*Dismissal is at 2:30pm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  *If you haven’t already done so, </a:t>
            </a:r>
            <a:r>
              <a:rPr lang="en-US" altLang="en-US" sz="1800" smtClean="0">
                <a:latin typeface="Century Gothic" panose="020B0502020202020204" pitchFamily="34" charset="0"/>
              </a:rPr>
              <a:t>please on </a:t>
            </a:r>
            <a:r>
              <a:rPr lang="en-US" altLang="en-US" sz="1800" dirty="0">
                <a:latin typeface="Century Gothic" panose="020B0502020202020204" pitchFamily="34" charset="0"/>
              </a:rPr>
              <a:t>me on the REMIND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APP</a:t>
            </a:r>
          </a:p>
          <a:p>
            <a:pPr algn="ctr"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  </a:t>
            </a:r>
            <a:r>
              <a:rPr lang="en-US" altLang="en-US" sz="1800" dirty="0">
                <a:latin typeface="Century Gothic" panose="020B0502020202020204" pitchFamily="34" charset="0"/>
              </a:rPr>
              <a:t>*Wash and return blanket for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Rest Time </a:t>
            </a:r>
            <a:r>
              <a:rPr lang="en-US" altLang="en-US" sz="1800" dirty="0">
                <a:latin typeface="Century Gothic" panose="020B0502020202020204" pitchFamily="34" charset="0"/>
              </a:rPr>
              <a:t>on Monday</a:t>
            </a:r>
          </a:p>
          <a:p>
            <a:pPr algn="ctr"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*</a:t>
            </a:r>
            <a:r>
              <a:rPr lang="en-US" altLang="en-US" sz="1800" dirty="0">
                <a:latin typeface="Century Gothic" panose="020B0502020202020204" pitchFamily="34" charset="0"/>
              </a:rPr>
              <a:t>Write your child’s name on all their 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belongings</a:t>
            </a:r>
            <a:endParaRPr lang="en-US" altLang="en-US" sz="1800" dirty="0">
              <a:latin typeface="Century Gothic" panose="020B0502020202020204" pitchFamily="34" charset="0"/>
            </a:endParaRPr>
          </a:p>
        </p:txBody>
      </p:sp>
      <p:sp>
        <p:nvSpPr>
          <p:cNvPr id="14341" name="TextBox 4">
            <a:extLst>
              <a:ext uri="{FF2B5EF4-FFF2-40B4-BE49-F238E27FC236}">
                <a16:creationId xmlns:a16="http://schemas.microsoft.com/office/drawing/2014/main" id="{D343A1EA-F1ED-D74C-B0AC-2583E305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932613"/>
            <a:ext cx="3716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September Birthdays</a:t>
            </a:r>
          </a:p>
          <a:p>
            <a:pPr eaLnBrk="1" hangingPunct="1"/>
            <a:r>
              <a:rPr lang="en-US" altLang="en-US" sz="1800" dirty="0" err="1" smtClean="0">
                <a:latin typeface="Century Gothic" panose="020B0502020202020204" pitchFamily="34" charset="0"/>
              </a:rPr>
              <a:t>Alizeth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- 26</a:t>
            </a:r>
            <a:r>
              <a:rPr lang="en-US" altLang="en-US" sz="1800" baseline="30000" dirty="0" smtClean="0">
                <a:latin typeface="Century Gothic" panose="020B0502020202020204" pitchFamily="34" charset="0"/>
              </a:rPr>
              <a:t>th</a:t>
            </a:r>
            <a:r>
              <a:rPr lang="en-US" altLang="en-US" sz="1800" dirty="0" smtClean="0">
                <a:latin typeface="Century Gothic" panose="020B0502020202020204" pitchFamily="34" charset="0"/>
              </a:rPr>
              <a:t> </a:t>
            </a:r>
            <a:endParaRPr lang="en-US" altLang="en-US" sz="1800" baseline="30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1800" baseline="30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1800" baseline="30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1800" baseline="30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1800" baseline="30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18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1A77F767-9E01-C548-9674-36ED066F2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981" y="9125769"/>
            <a:ext cx="37163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Century Gothic" panose="020B0502020202020204" pitchFamily="34" charset="0"/>
                <a:hlinkClick r:id="rId3"/>
              </a:rPr>
              <a:t>EMAIL</a:t>
            </a:r>
          </a:p>
          <a:p>
            <a:pPr algn="ctr" eaLnBrk="1" hangingPunct="1"/>
            <a:r>
              <a:rPr lang="en-US" altLang="en-US" sz="1100" dirty="0" smtClean="0">
                <a:latin typeface="Century Gothic" panose="020B0502020202020204" pitchFamily="34" charset="0"/>
                <a:hlinkClick r:id="rId3"/>
              </a:rPr>
              <a:t>Patrcalhoun@paps.net</a:t>
            </a:r>
            <a:endParaRPr lang="en-US" altLang="en-US" sz="1100" dirty="0" smtClean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en-US" sz="1100" b="1" u="sng" dirty="0" smtClean="0">
                <a:latin typeface="Century Gothic" panose="020B0502020202020204" pitchFamily="34" charset="0"/>
              </a:rPr>
              <a:t>REMIND APP</a:t>
            </a:r>
          </a:p>
          <a:p>
            <a:pPr algn="ctr" eaLnBrk="1" hangingPunct="1"/>
            <a:r>
              <a:rPr lang="en-US" altLang="en-US" sz="1100" dirty="0" smtClean="0">
                <a:latin typeface="Century Gothic" panose="020B0502020202020204" pitchFamily="34" charset="0"/>
              </a:rPr>
              <a:t>Send text to: 81010</a:t>
            </a:r>
          </a:p>
          <a:p>
            <a:pPr algn="ctr" eaLnBrk="1" hangingPunct="1"/>
            <a:r>
              <a:rPr lang="en-US" altLang="en-US" sz="1100" dirty="0" smtClean="0">
                <a:latin typeface="Century Gothic" panose="020B0502020202020204" pitchFamily="34" charset="0"/>
              </a:rPr>
              <a:t>Text this message:  @</a:t>
            </a:r>
            <a:r>
              <a:rPr lang="en-US" altLang="en-US" sz="1100" dirty="0" err="1" smtClean="0">
                <a:latin typeface="Century Gothic" panose="020B0502020202020204" pitchFamily="34" charset="0"/>
              </a:rPr>
              <a:t>mrspcalho</a:t>
            </a:r>
            <a:endParaRPr lang="en-US" altLang="en-US" sz="1100" dirty="0" smtClean="0">
              <a:latin typeface="Century Gothic" panose="020B0502020202020204" pitchFamily="34" charset="0"/>
            </a:endParaRPr>
          </a:p>
          <a:p>
            <a:pPr algn="ctr" eaLnBrk="1" hangingPunct="1"/>
            <a:endParaRPr lang="en-US" altLang="en-US" sz="1100" dirty="0">
              <a:latin typeface="Century Gothic" panose="020B0502020202020204" pitchFamily="34" charset="0"/>
            </a:endParaRPr>
          </a:p>
        </p:txBody>
      </p:sp>
      <p:sp>
        <p:nvSpPr>
          <p:cNvPr id="14343" name="TextBox 6">
            <a:extLst>
              <a:ext uri="{FF2B5EF4-FFF2-40B4-BE49-F238E27FC236}">
                <a16:creationId xmlns:a16="http://schemas.microsoft.com/office/drawing/2014/main" id="{92836B14-4CAD-A443-ACED-A7272582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80" y="520203"/>
            <a:ext cx="2326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entury Gothic" panose="020B0502020202020204" pitchFamily="34" charset="0"/>
              </a:rPr>
              <a:t>September  </a:t>
            </a:r>
          </a:p>
          <a:p>
            <a:pPr algn="ctr" eaLnBrk="1" hangingPunct="1"/>
            <a:r>
              <a:rPr lang="en-US" altLang="en-US" sz="1800" dirty="0">
                <a:latin typeface="Century Gothic" panose="020B0502020202020204" pitchFamily="34" charset="0"/>
              </a:rPr>
              <a:t>19th</a:t>
            </a: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73AA6427-A646-AF44-A94C-468010DB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0"/>
            <a:ext cx="4170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Ms. Patti’s </a:t>
            </a:r>
            <a:endParaRPr lang="en-US" alt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B28F7-4016-5C4E-A358-1BFA93871AD3}"/>
              </a:ext>
            </a:extLst>
          </p:cNvPr>
          <p:cNvSpPr txBox="1"/>
          <p:nvPr/>
        </p:nvSpPr>
        <p:spPr>
          <a:xfrm>
            <a:off x="-108095" y="2124816"/>
            <a:ext cx="409919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50" dirty="0">
                <a:latin typeface="Century Gothic" panose="020B0502020202020204" pitchFamily="34" charset="0"/>
              </a:rPr>
              <a:t>Welcome to Room </a:t>
            </a:r>
            <a:r>
              <a:rPr lang="en-US" sz="1850" dirty="0" smtClean="0">
                <a:latin typeface="Century Gothic" panose="020B0502020202020204" pitchFamily="34" charset="0"/>
              </a:rPr>
              <a:t>133!</a:t>
            </a:r>
            <a:endParaRPr lang="en-US" sz="1850" dirty="0">
              <a:latin typeface="Century Gothic" panose="020B0502020202020204" pitchFamily="34" charset="0"/>
            </a:endParaRPr>
          </a:p>
          <a:p>
            <a:pPr algn="ctr"/>
            <a:r>
              <a:rPr lang="en-US" sz="1850" dirty="0">
                <a:latin typeface="Century Gothic" panose="020B0502020202020204" pitchFamily="34" charset="0"/>
              </a:rPr>
              <a:t>We are having fun exploring our </a:t>
            </a:r>
          </a:p>
          <a:p>
            <a:pPr algn="ctr"/>
            <a:r>
              <a:rPr lang="en-US" sz="1850" dirty="0">
                <a:latin typeface="Century Gothic" panose="020B0502020202020204" pitchFamily="34" charset="0"/>
              </a:rPr>
              <a:t>new classroom and playing with </a:t>
            </a:r>
          </a:p>
          <a:p>
            <a:pPr algn="ctr"/>
            <a:r>
              <a:rPr lang="en-US" sz="1850" dirty="0">
                <a:latin typeface="Century Gothic" panose="020B0502020202020204" pitchFamily="34" charset="0"/>
              </a:rPr>
              <a:t>our friends.</a:t>
            </a:r>
          </a:p>
          <a:p>
            <a:pPr algn="ctr"/>
            <a:endParaRPr lang="en-US" sz="1850" dirty="0">
              <a:latin typeface="Century Gothic" panose="020B0502020202020204" pitchFamily="34" charset="0"/>
            </a:endParaRPr>
          </a:p>
          <a:p>
            <a:pPr algn="ctr"/>
            <a:r>
              <a:rPr lang="en-US" sz="1850" dirty="0">
                <a:latin typeface="Century Gothic" panose="020B0502020202020204" pitchFamily="34" charset="0"/>
              </a:rPr>
              <a:t>We are learning </a:t>
            </a:r>
            <a:r>
              <a:rPr lang="en-US" sz="1850" dirty="0" smtClean="0">
                <a:latin typeface="Century Gothic" panose="020B0502020202020204" pitchFamily="34" charset="0"/>
              </a:rPr>
              <a:t>all about school!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Century Gothic" panose="020B0502020202020204" pitchFamily="34" charset="0"/>
              </a:rPr>
              <a:t>Classroom Rules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Century Gothic" panose="020B0502020202020204" pitchFamily="34" charset="0"/>
              </a:rPr>
              <a:t>Centers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Century Gothic" panose="020B0502020202020204" pitchFamily="34" charset="0"/>
              </a:rPr>
              <a:t>Daily Schedule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50" dirty="0" smtClean="0">
                <a:latin typeface="Century Gothic" panose="020B0502020202020204" pitchFamily="34" charset="0"/>
              </a:rPr>
              <a:t>Making Friends</a:t>
            </a:r>
            <a:endParaRPr lang="en-US" sz="1850" dirty="0">
              <a:latin typeface="Century Gothic" panose="020B0502020202020204" pitchFamily="34" charset="0"/>
            </a:endParaRPr>
          </a:p>
          <a:p>
            <a:endParaRPr lang="en-US" sz="18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075F0-255A-7A48-A3B0-FF8CCB9C5880}"/>
              </a:ext>
            </a:extLst>
          </p:cNvPr>
          <p:cNvSpPr txBox="1"/>
          <p:nvPr/>
        </p:nvSpPr>
        <p:spPr>
          <a:xfrm>
            <a:off x="5171090" y="4855779"/>
            <a:ext cx="48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B4FD3-CAD8-3047-B3D8-B3B8BD76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3" y="5100521"/>
            <a:ext cx="3806164" cy="1499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D719A1-7676-BF4B-893A-9C0E202B7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3" y="436371"/>
            <a:ext cx="616078" cy="822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853597-56E9-034B-98C3-AE8B1FFE1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93" y="6930034"/>
            <a:ext cx="1087395" cy="16753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51D39F-6312-E44E-969E-BAF7A99A6953}"/>
              </a:ext>
            </a:extLst>
          </p:cNvPr>
          <p:cNvSpPr txBox="1"/>
          <p:nvPr/>
        </p:nvSpPr>
        <p:spPr>
          <a:xfrm>
            <a:off x="4746431" y="2222656"/>
            <a:ext cx="23695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Century Gothic" panose="020B0502020202020204" pitchFamily="34" charset="0"/>
              </a:rPr>
              <a:t>Nothing at this time! </a:t>
            </a:r>
            <a:endParaRPr lang="en-US" sz="17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109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Ariel Eishen</dc:creator>
  <cp:lastModifiedBy>CALHOUN : PATRICIA</cp:lastModifiedBy>
  <cp:revision>29</cp:revision>
  <cp:lastPrinted>2022-09-16T12:31:54Z</cp:lastPrinted>
  <dcterms:created xsi:type="dcterms:W3CDTF">2017-08-28T02:44:56Z</dcterms:created>
  <dcterms:modified xsi:type="dcterms:W3CDTF">2022-09-16T15:33:30Z</dcterms:modified>
</cp:coreProperties>
</file>